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70" r:id="rId6"/>
    <p:sldId id="256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3" y="0"/>
            <a:ext cx="9148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phật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7820"/>
            <a:ext cx="8915400" cy="470916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xây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dựng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ngôi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chùa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nổi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514600"/>
            <a:ext cx="42672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56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Các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chùa</a:t>
            </a:r>
            <a:r>
              <a:rPr lang="en-US" dirty="0" smtClean="0">
                <a:solidFill>
                  <a:srgbClr val="FFFF00"/>
                </a:solidFill>
              </a:rPr>
              <a:t> ở </a:t>
            </a:r>
            <a:r>
              <a:rPr lang="en-US" dirty="0" err="1" smtClean="0">
                <a:solidFill>
                  <a:srgbClr val="FFFF00"/>
                </a:solidFill>
              </a:rPr>
              <a:t>núi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Yên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Tử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399" y="2514599"/>
            <a:ext cx="3860801" cy="28956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556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Chùa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Khê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57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phật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Tháp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chùa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Phổ</a:t>
            </a:r>
            <a:r>
              <a:rPr lang="en-US" dirty="0" smtClean="0">
                <a:solidFill>
                  <a:srgbClr val="FFFF00"/>
                </a:solidFill>
              </a:rPr>
              <a:t> Minh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56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Tháp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Bình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Sơn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00200"/>
            <a:ext cx="2657475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600200"/>
            <a:ext cx="2819400" cy="37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31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856" y="228600"/>
            <a:ext cx="702474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MỞ 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3124200"/>
            <a:ext cx="29379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90800"/>
            <a:ext cx="2438400" cy="30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5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856" y="228600"/>
            <a:ext cx="702474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MỞ 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0073862"/>
              </p:ext>
            </p:extLst>
          </p:nvPr>
        </p:nvGraphicFramePr>
        <p:xfrm>
          <a:off x="1219200" y="1427480"/>
          <a:ext cx="6777036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2895600"/>
                <a:gridCol w="25860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Thứ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vị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vua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Năm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trị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vì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Thái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1226 – 1258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Thánh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1258 – 1278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Nhân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1278 –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1293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Anh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1293 – 1314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Minh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1314 – 1329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1329 – 1341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Dụ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1341 – 1369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Nghệ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1370 – 1372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Duệ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1373 – 1377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Phế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Đế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1377 – 1388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Thuận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1388 – 1398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Thiếu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Đế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1398 – 1400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711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81775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Phần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trình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bày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của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tổ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1 </a:t>
            </a:r>
            <a:r>
              <a:rPr lang="en-US" sz="5400" dirty="0" err="1" smtClean="0">
                <a:solidFill>
                  <a:srgbClr val="FF0000"/>
                </a:solidFill>
              </a:rPr>
              <a:t>đến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đây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là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hết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Cảm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ơn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thầy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cô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và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các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bạn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đã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chú</a:t>
            </a:r>
            <a:r>
              <a:rPr lang="en-US" sz="5400" dirty="0">
                <a:solidFill>
                  <a:srgbClr val="FF0000"/>
                </a:solidFill>
              </a:rPr>
              <a:t> ý </a:t>
            </a:r>
            <a:r>
              <a:rPr lang="en-US" sz="5400" dirty="0" err="1">
                <a:solidFill>
                  <a:srgbClr val="FF0000"/>
                </a:solidFill>
              </a:rPr>
              <a:t>lắng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nghe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3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172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Bộ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môn</a:t>
            </a:r>
            <a:r>
              <a:rPr lang="en-US" sz="2800" dirty="0" smtClean="0"/>
              <a:t>: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7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2819400"/>
            <a:ext cx="8636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</a:t>
            </a:r>
          </a:p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SƠ LƯỢC VỀ MĨ THUẬT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THỜI TRẦN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(1226 – 1400)</a:t>
            </a:r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379694"/>
            <a:ext cx="3581400" cy="2636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599" y="3379693"/>
            <a:ext cx="3822323" cy="26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17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856" y="-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I.Vài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14400"/>
            <a:ext cx="6777317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858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858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174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9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856" y="-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I.Vài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1440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8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2590800"/>
            <a:ext cx="8322733" cy="3450696"/>
          </a:xfrm>
        </p:spPr>
        <p:txBody>
          <a:bodyPr/>
          <a:lstStyle/>
          <a:p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trưng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rãi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3944" y="-76200"/>
            <a:ext cx="7024744" cy="1143000"/>
          </a:xfrm>
        </p:spPr>
        <p:txBody>
          <a:bodyPr>
            <a:normAutofit/>
          </a:bodyPr>
          <a:lstStyle/>
          <a:p>
            <a:endParaRPr lang="en-US" sz="3200" u="sng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40107" y="1066800"/>
            <a:ext cx="9003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u="sng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II. </a:t>
            </a:r>
            <a:r>
              <a:rPr lang="en-US" sz="5400" b="1" u="sng" dirty="0" err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Vài</a:t>
            </a:r>
            <a:r>
              <a:rPr lang="en-US" sz="5400" b="1" u="sng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nét</a:t>
            </a:r>
            <a:r>
              <a:rPr lang="en-US" sz="5400" b="1" u="sng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về</a:t>
            </a:r>
            <a:r>
              <a:rPr lang="en-US" sz="5400" b="1" u="sng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mĩ</a:t>
            </a:r>
            <a:r>
              <a:rPr lang="en-US" sz="5400" b="1" u="sng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thuật</a:t>
            </a:r>
            <a:r>
              <a:rPr lang="en-US" sz="5400" b="1" u="sng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thời</a:t>
            </a:r>
            <a:r>
              <a:rPr lang="en-US" sz="5400" b="1" u="sng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Trần</a:t>
            </a:r>
            <a:endParaRPr lang="en-US" sz="5400" b="1" cap="all" spc="0" dirty="0">
              <a:ln/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86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4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55" y="2327019"/>
            <a:ext cx="3273445" cy="2540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280" y="2470075"/>
            <a:ext cx="360172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74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bổ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Thăng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34" y="244255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Kinh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thành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Thăng</a:t>
            </a:r>
            <a:r>
              <a:rPr lang="en-US" dirty="0" smtClean="0">
                <a:solidFill>
                  <a:srgbClr val="FFFF00"/>
                </a:solidFill>
              </a:rPr>
              <a:t> Long </a:t>
            </a:r>
            <a:r>
              <a:rPr lang="en-US" dirty="0" err="1" smtClean="0">
                <a:solidFill>
                  <a:srgbClr val="FFFF00"/>
                </a:solidFill>
              </a:rPr>
              <a:t>thời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nhà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Lý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34" y="2895600"/>
            <a:ext cx="403653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2438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Kinh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thành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Thăng</a:t>
            </a:r>
            <a:r>
              <a:rPr lang="en-US" dirty="0" smtClean="0">
                <a:solidFill>
                  <a:srgbClr val="FFFF00"/>
                </a:solidFill>
              </a:rPr>
              <a:t> Long </a:t>
            </a:r>
            <a:r>
              <a:rPr lang="en-US" dirty="0" err="1" smtClean="0">
                <a:solidFill>
                  <a:srgbClr val="FFFF00"/>
                </a:solidFill>
              </a:rPr>
              <a:t>thời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nhà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Trần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841" y="2895601"/>
            <a:ext cx="39939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7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70916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xây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dựng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0"/>
            <a:ext cx="4038600" cy="3139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60579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Khu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cung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điện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Thiên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Trường</a:t>
            </a:r>
            <a:r>
              <a:rPr lang="en-US" dirty="0" smtClean="0">
                <a:solidFill>
                  <a:srgbClr val="FFFF00"/>
                </a:solidFill>
              </a:rPr>
              <a:t> – </a:t>
            </a:r>
            <a:r>
              <a:rPr lang="en-US" dirty="0" err="1" smtClean="0">
                <a:solidFill>
                  <a:srgbClr val="FFFF00"/>
                </a:solidFill>
              </a:rPr>
              <a:t>nơi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thờ</a:t>
            </a:r>
            <a:r>
              <a:rPr lang="en-US" dirty="0" smtClean="0">
                <a:solidFill>
                  <a:srgbClr val="FFFF00"/>
                </a:solidFill>
              </a:rPr>
              <a:t> 14 </a:t>
            </a:r>
            <a:r>
              <a:rPr lang="en-US" dirty="0" err="1" smtClean="0">
                <a:solidFill>
                  <a:srgbClr val="FFFF00"/>
                </a:solidFill>
              </a:rPr>
              <a:t>vị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vua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nhà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Trần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0124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40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70916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còn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xây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lăng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nổi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465296"/>
            <a:ext cx="4068242" cy="2792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Lăng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Trần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Thủ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Độ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599" y="2465296"/>
            <a:ext cx="4328381" cy="2792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54864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Khu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lăng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mộ</a:t>
            </a:r>
            <a:r>
              <a:rPr lang="en-US" dirty="0" smtClean="0">
                <a:solidFill>
                  <a:srgbClr val="FFFF00"/>
                </a:solidFill>
              </a:rPr>
              <a:t> An </a:t>
            </a:r>
            <a:r>
              <a:rPr lang="en-US" dirty="0" err="1" smtClean="0">
                <a:solidFill>
                  <a:srgbClr val="FFFF00"/>
                </a:solidFill>
              </a:rPr>
              <a:t>Sinh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12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Waveform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482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Waveform</vt:lpstr>
      <vt:lpstr>Austin</vt:lpstr>
      <vt:lpstr>Angles</vt:lpstr>
      <vt:lpstr>Apex</vt:lpstr>
      <vt:lpstr>Flow</vt:lpstr>
      <vt:lpstr>Slide 1</vt:lpstr>
      <vt:lpstr>Slide 2</vt:lpstr>
      <vt:lpstr>I.Vài nét bối cảnh xã hội</vt:lpstr>
      <vt:lpstr>I.Vài nét bối cảnh xã hội</vt:lpstr>
      <vt:lpstr>Slide 5</vt:lpstr>
      <vt:lpstr> 1. Kiến trúc</vt:lpstr>
      <vt:lpstr>Kiến trúc cung đình</vt:lpstr>
      <vt:lpstr>Kiến trúc cung đình</vt:lpstr>
      <vt:lpstr>Kiến trúc cung đình</vt:lpstr>
      <vt:lpstr>Kiến trúc phật giáo</vt:lpstr>
      <vt:lpstr>Kiến trúc phật giáo</vt:lpstr>
      <vt:lpstr>PHẦN MỞ RỘNG</vt:lpstr>
      <vt:lpstr>PHẦN MỞ RỘNG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THUYẾT TRÌNH ( TỔ 1 )</dc:title>
  <dc:creator>MrHuuDuc</dc:creator>
  <cp:lastModifiedBy>ThuyMT0914339343</cp:lastModifiedBy>
  <cp:revision>23</cp:revision>
  <dcterms:created xsi:type="dcterms:W3CDTF">2015-08-24T14:58:54Z</dcterms:created>
  <dcterms:modified xsi:type="dcterms:W3CDTF">2017-10-08T14:45:45Z</dcterms:modified>
</cp:coreProperties>
</file>